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1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D94DF-A384-4DB1-A627-9F21C14D9E70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DD261-E925-4A9E-BE64-F6A10862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0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D261-E925-4A9E-BE64-F6A1086272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89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53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87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02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64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84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347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4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124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96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64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44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53206-9ACA-401A-BAA4-2DC4A96490FC}" type="datetimeFigureOut">
              <a:rPr lang="en-US" smtClean="0"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EF6F9-6183-43D9-94C7-DB36C178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61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193789"/>
              </p:ext>
            </p:extLst>
          </p:nvPr>
        </p:nvGraphicFramePr>
        <p:xfrm>
          <a:off x="107504" y="24965"/>
          <a:ext cx="8928991" cy="6686174"/>
        </p:xfrm>
        <a:graphic>
          <a:graphicData uri="http://schemas.openxmlformats.org/drawingml/2006/table">
            <a:tbl>
              <a:tblPr/>
              <a:tblGrid>
                <a:gridCol w="2256616"/>
                <a:gridCol w="2283549"/>
                <a:gridCol w="2270082"/>
                <a:gridCol w="2118744"/>
              </a:tblGrid>
              <a:tr h="1426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“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Mi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alfabeto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”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Presentational Mode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Writing Criterion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725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Cover &amp; Name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wrote your name clearly and neatly.  You used uppercase and lowercase letters.  Your letter size and spacing is uniform.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wrote your name clearly and neatly.  You used uppercase and lowercase letters.  Most letter size and spacing is uniform.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wrote your name clearly and neatly.  You used uppercase and lowercase letters.  Some letter size and spacing is uniform.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55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Trace Sentences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traced all of the letters and words.  The letters and words are clearly written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between the lines.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traced most of the letters and words.  The letters and words are clearly written between the lines.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traced some of the letters and words.  The letters and words are clearly written between the lines.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725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Write Sentences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wrote all of the letters and words.  The letters and words are clearly written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between the lines.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wrote most of the letters and words.  Most of the letters and words are clearly written between the lines.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wrote some of the letters and words.  Some of the letters and words are clearly written between the lines.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Color Pictures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ll MT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colored all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of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the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pictures . 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The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pictures are done neatly and you colored inside the lines using more than one color crayon.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colored most of the pictures .  The pictures are done neatly and you colored inside the lines using more than one color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crayon.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colored some of the pictures .  The pictures are done neatly and you colored inside the lines using more than one color crayon.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447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Accuracy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(Reading Sentences)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practiced pronunciation of all of the letters A-Z in Spanish.  You spoke clearly with good speed and flow from word to word as you read all of the sentences completely.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practiced pronunciation of most of the letters A-Z in Spanish.  You spoke clearly as you read most of the sentences completely.  We could hear you but you need to improve flow from word to word.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ll MT" pitchFamily="18" charset="0"/>
                        </a:rPr>
                        <a:t>You practiced pronunciation of some of the letters A-Z in Spanish.  At times showed difficulty speaking clearly as you read some of the sentences.  We had trouble hearing you.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720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401</Words>
  <Application>Microsoft Office PowerPoint</Application>
  <PresentationFormat>On-screen Show (4:3)</PresentationFormat>
  <Paragraphs>38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kmurano</cp:lastModifiedBy>
  <cp:revision>18</cp:revision>
  <cp:lastPrinted>2013-06-14T19:53:52Z</cp:lastPrinted>
  <dcterms:created xsi:type="dcterms:W3CDTF">2011-10-23T21:28:26Z</dcterms:created>
  <dcterms:modified xsi:type="dcterms:W3CDTF">2013-06-20T04:07:17Z</dcterms:modified>
</cp:coreProperties>
</file>